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6471"/>
    <a:srgbClr val="9A9EA7"/>
    <a:srgbClr val="CDEA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90" d="100"/>
          <a:sy n="90" d="100"/>
        </p:scale>
        <p:origin x="42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4938-A429-4140-B5DC-911F135F726E}" type="datetimeFigureOut">
              <a:rPr lang="es-PE" smtClean="0"/>
              <a:t>28/03/2018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BC28-EE79-4701-9AF2-ACE6561586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87778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4938-A429-4140-B5DC-911F135F726E}" type="datetimeFigureOut">
              <a:rPr lang="es-PE" smtClean="0"/>
              <a:t>28/03/2018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BC28-EE79-4701-9AF2-ACE6561586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2898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4938-A429-4140-B5DC-911F135F726E}" type="datetimeFigureOut">
              <a:rPr lang="es-PE" smtClean="0"/>
              <a:t>28/03/2018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BC28-EE79-4701-9AF2-ACE6561586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07383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4938-A429-4140-B5DC-911F135F726E}" type="datetimeFigureOut">
              <a:rPr lang="es-PE" smtClean="0"/>
              <a:t>28/03/2018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BC28-EE79-4701-9AF2-ACE6561586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12331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4938-A429-4140-B5DC-911F135F726E}" type="datetimeFigureOut">
              <a:rPr lang="es-PE" smtClean="0"/>
              <a:t>28/03/2018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BC28-EE79-4701-9AF2-ACE6561586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9739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4938-A429-4140-B5DC-911F135F726E}" type="datetimeFigureOut">
              <a:rPr lang="es-PE" smtClean="0"/>
              <a:t>28/03/2018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BC28-EE79-4701-9AF2-ACE6561586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1943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4938-A429-4140-B5DC-911F135F726E}" type="datetimeFigureOut">
              <a:rPr lang="es-PE" smtClean="0"/>
              <a:t>28/03/2018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BC28-EE79-4701-9AF2-ACE6561586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8239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4938-A429-4140-B5DC-911F135F726E}" type="datetimeFigureOut">
              <a:rPr lang="es-PE" smtClean="0"/>
              <a:t>28/03/2018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BC28-EE79-4701-9AF2-ACE6561586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24518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4938-A429-4140-B5DC-911F135F726E}" type="datetimeFigureOut">
              <a:rPr lang="es-PE" smtClean="0"/>
              <a:t>28/03/2018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BC28-EE79-4701-9AF2-ACE6561586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35311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4938-A429-4140-B5DC-911F135F726E}" type="datetimeFigureOut">
              <a:rPr lang="es-PE" smtClean="0"/>
              <a:t>28/03/2018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BC28-EE79-4701-9AF2-ACE6561586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58347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4938-A429-4140-B5DC-911F135F726E}" type="datetimeFigureOut">
              <a:rPr lang="es-PE" smtClean="0"/>
              <a:t>28/03/2018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BC28-EE79-4701-9AF2-ACE6561586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93374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44938-A429-4140-B5DC-911F135F726E}" type="datetimeFigureOut">
              <a:rPr lang="es-PE" smtClean="0"/>
              <a:t>28/03/2018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CBC28-EE79-4701-9AF2-ACE65615869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62670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787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3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Gloria Botetano Guardia</dc:creator>
  <cp:lastModifiedBy>Gloria Botetano Guardia</cp:lastModifiedBy>
  <cp:revision>3</cp:revision>
  <dcterms:created xsi:type="dcterms:W3CDTF">2017-12-13T17:22:47Z</dcterms:created>
  <dcterms:modified xsi:type="dcterms:W3CDTF">2018-03-28T21:32:56Z</dcterms:modified>
</cp:coreProperties>
</file>