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6471"/>
    <a:srgbClr val="9A9EA7"/>
    <a:srgbClr val="CDE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42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777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89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738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233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739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94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23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451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531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834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337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4938-A429-4140-B5DC-911F135F726E}" type="datetimeFigureOut">
              <a:rPr lang="es-PE" smtClean="0"/>
              <a:t>28/03/2018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BC28-EE79-4701-9AF2-ACE65615869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26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8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Botetano Guardia</dc:creator>
  <cp:lastModifiedBy>Gloria Botetano Guardia</cp:lastModifiedBy>
  <cp:revision>3</cp:revision>
  <dcterms:created xsi:type="dcterms:W3CDTF">2017-12-13T17:22:47Z</dcterms:created>
  <dcterms:modified xsi:type="dcterms:W3CDTF">2018-03-28T21:32:56Z</dcterms:modified>
</cp:coreProperties>
</file>